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  <p:pic>
        <p:nvPicPr>
          <p:cNvPr id="4" name="MTG Trailer Compilation (online-video-cutter.com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CORELATION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4 methods: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Better Naïve Bayes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Regression/something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5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9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69" y="80072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8" y="3571907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526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Related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 of this 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19" y="2324998"/>
            <a:ext cx="5862981" cy="35993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is MTG?</a:t>
            </a:r>
          </a:p>
          <a:p>
            <a:pPr lvl="1"/>
            <a:r>
              <a:rPr lang="en-US" dirty="0"/>
              <a:t>Most popular trading card game</a:t>
            </a:r>
          </a:p>
          <a:p>
            <a:pPr lvl="1"/>
            <a:r>
              <a:rPr lang="en-US" dirty="0"/>
              <a:t>Started in 1993, has 20 million players today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are some of the problems</a:t>
            </a:r>
            <a:br>
              <a:rPr lang="en-US" dirty="0" smtClean="0"/>
            </a:br>
            <a:r>
              <a:rPr lang="en-US" dirty="0" smtClean="0"/>
              <a:t>players face?</a:t>
            </a:r>
          </a:p>
          <a:p>
            <a:pPr lvl="1"/>
            <a:r>
              <a:rPr lang="en-US" dirty="0" smtClean="0"/>
              <a:t>What colors?</a:t>
            </a:r>
          </a:p>
          <a:p>
            <a:pPr lvl="1"/>
            <a:r>
              <a:rPr lang="en-US" dirty="0" smtClean="0"/>
              <a:t>What strategy?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Where does Machine Learning come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0" y="2062770"/>
            <a:ext cx="2475510" cy="353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70" y="2062769"/>
            <a:ext cx="2532858" cy="35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491345"/>
            <a:ext cx="9613861" cy="24448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create a system that suggests deck color(s) for players wishing to utilize certain mechanics of the MTG game </a:t>
            </a:r>
            <a:r>
              <a:rPr lang="en-US" smtClean="0"/>
              <a:t>for a new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7881788" cy="3599316"/>
          </a:xfrm>
        </p:spPr>
        <p:txBody>
          <a:bodyPr/>
          <a:lstStyle/>
          <a:p>
            <a:r>
              <a:rPr lang="en-US" dirty="0" smtClean="0"/>
              <a:t>The AI that learned Magic The Gathering.</a:t>
            </a:r>
          </a:p>
          <a:p>
            <a:pPr lvl="1"/>
            <a:r>
              <a:rPr lang="en-US" dirty="0" smtClean="0"/>
              <a:t>AI bot that auto generated valid MTG cards using previous knowledge of officially distributed cards.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Magic The Gathering Deck Performance Prediction.</a:t>
            </a:r>
          </a:p>
          <a:p>
            <a:pPr lvl="1"/>
            <a:r>
              <a:rPr lang="en-US" dirty="0" smtClean="0"/>
              <a:t>K-means clustering was used to classify decks. </a:t>
            </a:r>
          </a:p>
          <a:p>
            <a:pPr lvl="1"/>
            <a:r>
              <a:rPr lang="en-US" dirty="0" smtClean="0"/>
              <a:t>Scores from 1 to 1000 were given to decks, depending on how well the decks would fare in professional tournaments.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88" y="2096192"/>
            <a:ext cx="2753344" cy="38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</a:p>
          <a:p>
            <a:r>
              <a:rPr lang="en-US" dirty="0" smtClean="0"/>
              <a:t>Obtain features from data</a:t>
            </a:r>
          </a:p>
          <a:p>
            <a:r>
              <a:rPr lang="en-US" dirty="0" smtClean="0"/>
              <a:t>Find co-relation between every feature and color of the card</a:t>
            </a:r>
          </a:p>
          <a:p>
            <a:r>
              <a:rPr lang="en-US" dirty="0" smtClean="0"/>
              <a:t>Use the best feature obtained above to classify future MTG mechanics</a:t>
            </a:r>
          </a:p>
          <a:p>
            <a:r>
              <a:rPr lang="en-US" dirty="0" smtClean="0"/>
              <a:t>Based on such classification, suggest colors for decks.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 and 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860" y="2289298"/>
            <a:ext cx="3230087" cy="43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010" y="2066306"/>
            <a:ext cx="83364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name"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"Sen </a:t>
            </a:r>
            <a:r>
              <a:rPr lang="en-US" dirty="0" smtClean="0">
                <a:latin typeface="inherit" charset="0"/>
              </a:rPr>
              <a:t>Triplets”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manaCost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"{2}{W}{U}{B</a:t>
            </a:r>
            <a:r>
              <a:rPr lang="en-US" dirty="0" smtClean="0">
                <a:latin typeface="inherit" charset="0"/>
              </a:rPr>
              <a:t>}”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 err="1">
                <a:latin typeface="inherit" charset="0"/>
              </a:rPr>
              <a:t>cmc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5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colors"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"White"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"Blue"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"Black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supertypes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"Legendary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"Artifact"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"Creature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subtypes"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"Human"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"Wizard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rarity"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"Mythic </a:t>
            </a:r>
            <a:r>
              <a:rPr lang="en-US" dirty="0" smtClean="0">
                <a:latin typeface="inherit" charset="0"/>
              </a:rPr>
              <a:t>Rare”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text"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"At the beginning of your upkeep, choose target opponent. This turn, that </a:t>
            </a:r>
            <a:r>
              <a:rPr lang="en-US" dirty="0" smtClean="0">
                <a:latin typeface="inherit" charset="0"/>
              </a:rPr>
              <a:t>		       player </a:t>
            </a:r>
            <a:r>
              <a:rPr lang="en-US" dirty="0">
                <a:latin typeface="inherit" charset="0"/>
              </a:rPr>
              <a:t>can't cast spells or activate abilities and plays with his or her hand </a:t>
            </a:r>
            <a:r>
              <a:rPr lang="en-US" dirty="0" smtClean="0">
                <a:latin typeface="inherit" charset="0"/>
              </a:rPr>
              <a:t>		       revealed</a:t>
            </a:r>
            <a:r>
              <a:rPr lang="en-US" dirty="0">
                <a:latin typeface="inherit" charset="0"/>
              </a:rPr>
              <a:t>. </a:t>
            </a:r>
            <a:r>
              <a:rPr lang="en-US" dirty="0" smtClean="0">
                <a:latin typeface="inherit" charset="0"/>
              </a:rPr>
              <a:t>You </a:t>
            </a:r>
            <a:r>
              <a:rPr lang="en-US" dirty="0">
                <a:latin typeface="inherit" charset="0"/>
              </a:rPr>
              <a:t>may play cards from that player's hand this turn</a:t>
            </a:r>
            <a:r>
              <a:rPr lang="en-US" dirty="0" smtClean="0">
                <a:latin typeface="inherit" charset="0"/>
              </a:rPr>
              <a:t>.”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>
                <a:latin typeface="inherit" charset="0"/>
              </a:rPr>
              <a:t>power"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toughness"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multiverseid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 smtClean="0">
                <a:latin typeface="inherit" charset="0"/>
              </a:rPr>
              <a:t>180607</a:t>
            </a:r>
          </a:p>
          <a:p>
            <a:r>
              <a:rPr lang="en-US" dirty="0">
                <a:latin typeface="inherit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37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114</TotalTime>
  <Words>224</Words>
  <Application>Microsoft Macintosh PowerPoint</Application>
  <PresentationFormat>Widescreen</PresentationFormat>
  <Paragraphs>69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inherit</vt:lpstr>
      <vt:lpstr>Trebuchet MS</vt:lpstr>
      <vt:lpstr>Arial</vt:lpstr>
      <vt:lpstr>Berlin</vt:lpstr>
      <vt:lpstr>MTG Deck Starter</vt:lpstr>
      <vt:lpstr>MTG Deck Starter</vt:lpstr>
      <vt:lpstr>OUTLINE</vt:lpstr>
      <vt:lpstr>INTRODUCTION</vt:lpstr>
      <vt:lpstr>PROBLEM STATEMENT</vt:lpstr>
      <vt:lpstr>Related Work</vt:lpstr>
      <vt:lpstr>OUR WORK</vt:lpstr>
      <vt:lpstr>GATHERING DATA and DATA PRE-PROCESSING</vt:lpstr>
      <vt:lpstr>Obtaining Features</vt:lpstr>
      <vt:lpstr>FIND CORELATION</vt:lpstr>
      <vt:lpstr>CLASSIFICATION </vt:lpstr>
      <vt:lpstr>RESULTS</vt:lpstr>
      <vt:lpstr>RESULTS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 Deck Starter</dc:title>
  <dc:creator>Abhinandan Patni</dc:creator>
  <cp:lastModifiedBy>Abhinandan Patni</cp:lastModifiedBy>
  <cp:revision>10</cp:revision>
  <dcterms:created xsi:type="dcterms:W3CDTF">2015-12-01T20:27:11Z</dcterms:created>
  <dcterms:modified xsi:type="dcterms:W3CDTF">2015-12-01T22:21:43Z</dcterms:modified>
</cp:coreProperties>
</file>